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msterdam Four" charset="1" panose="02000500000000000000"/>
      <p:regular r:id="rId7"/>
    </p:embeddedFont>
    <p:embeddedFont>
      <p:font typeface="Montserrat Bold" charset="1" panose="00000800000000000000"/>
      <p:regular r:id="rId8"/>
    </p:embeddedFont>
    <p:embeddedFont>
      <p:font typeface="Montserrat" charset="1" panose="00000500000000000000"/>
      <p:regular r:id="rId9"/>
    </p:embeddedFont>
    <p:embeddedFont>
      <p:font typeface="Montserrat Italics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1488470" y="-2165388"/>
            <a:ext cx="16654685" cy="17103656"/>
          </a:xfrm>
          <a:custGeom>
            <a:avLst/>
            <a:gdLst/>
            <a:ahLst/>
            <a:cxnLst/>
            <a:rect r="r" b="b" t="t" l="l"/>
            <a:pathLst>
              <a:path h="17103656" w="16654685">
                <a:moveTo>
                  <a:pt x="0" y="0"/>
                </a:moveTo>
                <a:lnTo>
                  <a:pt x="16654685" y="0"/>
                </a:lnTo>
                <a:lnTo>
                  <a:pt x="16654685" y="17103656"/>
                </a:lnTo>
                <a:lnTo>
                  <a:pt x="0" y="171036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921300" y="-2165388"/>
            <a:ext cx="16654685" cy="17103656"/>
          </a:xfrm>
          <a:custGeom>
            <a:avLst/>
            <a:gdLst/>
            <a:ahLst/>
            <a:cxnLst/>
            <a:rect r="r" b="b" t="t" l="l"/>
            <a:pathLst>
              <a:path h="17103656" w="16654685">
                <a:moveTo>
                  <a:pt x="16654685" y="0"/>
                </a:moveTo>
                <a:lnTo>
                  <a:pt x="0" y="0"/>
                </a:lnTo>
                <a:lnTo>
                  <a:pt x="0" y="17103656"/>
                </a:lnTo>
                <a:lnTo>
                  <a:pt x="16654685" y="17103656"/>
                </a:lnTo>
                <a:lnTo>
                  <a:pt x="1665468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495222" y="26707441"/>
            <a:ext cx="5647932" cy="10642459"/>
          </a:xfrm>
          <a:custGeom>
            <a:avLst/>
            <a:gdLst/>
            <a:ahLst/>
            <a:cxnLst/>
            <a:rect r="r" b="b" t="t" l="l"/>
            <a:pathLst>
              <a:path h="10642459" w="5647932">
                <a:moveTo>
                  <a:pt x="0" y="0"/>
                </a:moveTo>
                <a:lnTo>
                  <a:pt x="5647933" y="0"/>
                </a:lnTo>
                <a:lnTo>
                  <a:pt x="5647933" y="10642459"/>
                </a:lnTo>
                <a:lnTo>
                  <a:pt x="0" y="10642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334732" y="27481340"/>
            <a:ext cx="8634448" cy="10642459"/>
          </a:xfrm>
          <a:custGeom>
            <a:avLst/>
            <a:gdLst/>
            <a:ahLst/>
            <a:cxnLst/>
            <a:rect r="r" b="b" t="t" l="l"/>
            <a:pathLst>
              <a:path h="10642459" w="8634448">
                <a:moveTo>
                  <a:pt x="0" y="0"/>
                </a:moveTo>
                <a:lnTo>
                  <a:pt x="8634448" y="0"/>
                </a:lnTo>
                <a:lnTo>
                  <a:pt x="8634448" y="10642459"/>
                </a:lnTo>
                <a:lnTo>
                  <a:pt x="0" y="10642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18247" y="13635922"/>
            <a:ext cx="16195506" cy="6224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68"/>
              </a:lnSpc>
            </a:pPr>
            <a:r>
              <a:rPr lang="en-US" sz="36334">
                <a:solidFill>
                  <a:srgbClr val="FB6893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Welcome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02986" y="21611705"/>
            <a:ext cx="4226028" cy="231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956"/>
              </a:lnSpc>
            </a:pPr>
            <a:r>
              <a:rPr lang="en-US" sz="13540">
                <a:solidFill>
                  <a:srgbClr val="FB6893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92128" y="25762091"/>
            <a:ext cx="17647743" cy="1594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66"/>
              </a:lnSpc>
            </a:pPr>
            <a:r>
              <a:rPr lang="en-US" sz="9404" b="true">
                <a:solidFill>
                  <a:srgbClr val="FB68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Kimberly's Bridal 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78463" y="32678745"/>
            <a:ext cx="15475075" cy="1075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5"/>
              </a:lnSpc>
            </a:pPr>
            <a:r>
              <a:rPr lang="en-US" sz="6310">
                <a:solidFill>
                  <a:srgbClr val="FB6893"/>
                </a:solidFill>
                <a:latin typeface="Montserrat"/>
                <a:ea typeface="Montserrat"/>
                <a:cs typeface="Montserrat"/>
                <a:sym typeface="Montserrat"/>
              </a:rPr>
              <a:t>23rd May, 2025 | 8:00 p.m. onwards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69339" y="8565475"/>
            <a:ext cx="11893321" cy="2179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5"/>
              </a:lnSpc>
            </a:pPr>
            <a:r>
              <a:rPr lang="en-US" sz="6310" i="true">
                <a:solidFill>
                  <a:srgbClr val="FB689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She’s going from Ms. → Mrs. so, let’s celebrate!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DAGys5Txe9U</dc:identifier>
  <dcterms:modified xsi:type="dcterms:W3CDTF">2011-08-01T06:04:30Z</dcterms:modified>
  <cp:revision>1</cp:revision>
  <dc:title>Pink Floral Illustration Bridal Shower Poster (30 x 40 in)</dc:title>
</cp:coreProperties>
</file>